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2B90E69-215D-4E34-A8E8-D1CF2DB6DAEE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4D73E-68A9-4070-8F8C-9A30EE75B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F238B2-E36F-4C4E-A4D7-49FB1F191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7642E7-AE6E-47F4-9E3C-BFB37DE5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B6F7E5-3924-44BB-A091-8C4734102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0988BC-4FE4-46C7-BA0A-39FEACAF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0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35E28-942C-4D2B-B74A-A41AF478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263C9C-78B7-4410-9028-A930B14D9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0A9AF7-0A6A-41CB-A733-97E55AE52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6DD728-37F2-4D51-99A5-0A6299B6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77DB86-FBCA-490A-AA00-D01EF51B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0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3DA95B-F8ED-41BE-89A7-54EAEC492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BF0891-3852-473A-9D50-BA0FBBB25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98AA29-D732-42E9-861D-BC1690867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2080B4-7A65-4DCE-8869-7A15B747B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6F74B-F7E4-455E-8F5F-D54B480E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38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AD8A5-2EBD-48AA-8AC9-8FBABD00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5F834B-8FB7-4CE7-B02F-D90CFC976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E2F769-B789-4137-81B3-78E21001E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3A1461-9197-40CA-8F6E-ECCB2F04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3DB1B4-60F5-4C17-AE06-503DC966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72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38D52-6B46-4CCA-8836-A6F29AF58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8BB596-AA1D-4DD6-934B-BE753BE42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C14372-002B-437B-99CB-48D238F2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49FD31-F541-47D8-A828-B60F7858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16A5DB-6232-43FF-8E52-BD42D57F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46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E5E53D-AA57-4A46-A952-B72E13A18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AFD26-5B14-431A-A155-4964A2DFA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AD9CC7-46CA-4E7D-9123-79E55BC71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340117-CCA9-457E-BA81-57E62E6B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A032EC-78FC-4B17-AAD7-68FEB1A3B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DDDB99-58F0-44C2-91D0-76439714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11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452A78-B105-4B19-8541-566DCC6E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BFA193-265B-4CC1-8B27-F033A38FB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750EE1-D5A6-4528-98C1-E1B92D2C4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DE5C32-A99F-46D6-A8E0-E65370763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110802-95DA-41F5-9156-A0F18C1AE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54676F-A83D-4740-8D8F-76D32975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D975F48-CC54-476D-80BF-BDFA8895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B1BFC6-8538-4FA6-94A5-B164664B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96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80946-1B04-4620-A0D1-BCE512127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E69918C-8A3E-42EA-8AED-D9B3BAF9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6C23CF-61A2-4288-B385-01596B1F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CCE33A2-2746-49F7-8B9B-291A032E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8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242E2B-0C21-4512-BC6F-8DBBB57A6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F67951-A550-4CCC-B101-6462FBB9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74B6B4-44AB-467E-A3CF-7F7701E1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16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2F0A8-C227-4ABD-A94D-0946FBA5A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A202A2-1C69-4510-879C-1F74A386D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5AB10C-3FBF-41A6-8FE4-1119C0947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B7046E-B2E3-4FA7-99E8-70884613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E36BF8-C1D4-43AF-89B9-CE525FA03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FCB7E9-BAD1-4C06-A92B-2C8CE483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73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CC0DF-FBFE-4363-A288-64E5C8B79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ECFA0EA-E2FA-4906-B369-942A75FC1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2735A2-D3AC-481B-97FE-C8A8DDCD5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21A81D-696D-4C48-A939-1CDB22DF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0F5191-025F-49C6-B607-9DD28245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E623B4-4C37-41D4-9A28-5E991BB23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70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D004C-A080-494D-8C96-788ACF38E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576AFD-92D4-4D02-B9FC-85ED3630A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5C652C-E4A4-4B8B-878F-32981D744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97CC5-9BF4-463E-992E-331D46EBE7FB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7FD994-F1EB-434F-951A-1A0336C75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9C2AF3-B1D9-486B-AB46-F26FB78B5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97004-7714-4B62-8126-0415DD061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4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59254-5B52-4707-A2B8-D52AAF8368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Century" panose="02040604050505020304" pitchFamily="18" charset="0"/>
              </a:rPr>
              <a:t>ТЕМПЕРАМЕНТ ЧЕЛОВЕКА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DD8F2F-2889-4047-AA1A-D638863E6C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Типы темперамента</a:t>
            </a:r>
          </a:p>
        </p:txBody>
      </p:sp>
    </p:spTree>
    <p:extLst>
      <p:ext uri="{BB962C8B-B14F-4D97-AF65-F5344CB8AC3E}">
        <p14:creationId xmlns:p14="http://schemas.microsoft.com/office/powerpoint/2010/main" val="91233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4BF3FA9C-58C8-4245-9E0C-3314DC739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6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80343C52-F6D9-4A2F-A76F-01047205F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98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F2FC0-CF29-4641-ACC4-62DCCAA5B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Arial Black" panose="020B0A04020102020204" pitchFamily="34" charset="0"/>
              </a:rPr>
              <a:t>РЕАКЦИЯ ЛЮДЕЙ С РАЗНЫМ ТЕМПЕРАМЕНТОМ</a:t>
            </a:r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C60685D3-BB04-41C0-BB37-0CDBC3E8B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374" y="1608483"/>
            <a:ext cx="8070574" cy="5097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04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C577A96A-3DE1-4344-B555-7F6B55355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68262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43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</Words>
  <Application>Microsoft Office PowerPoint</Application>
  <PresentationFormat>Широкоэкранный</PresentationFormat>
  <Paragraphs>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Century</vt:lpstr>
      <vt:lpstr>Тема Office</vt:lpstr>
      <vt:lpstr>ТЕМПЕРАМЕНТ ЧЕЛОВЕКА</vt:lpstr>
      <vt:lpstr>Презентация PowerPoint</vt:lpstr>
      <vt:lpstr>Презентация PowerPoint</vt:lpstr>
      <vt:lpstr>РЕАКЦИЯ ЛЮДЕЙ С РАЗНЫМ ТЕМПЕРАМЕНТОМ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ТЕМПЕРАМЕНТ ЧЕЛОВЕКА</dc:title>
  <dc:creator>Daria</dc:creator>
  <cp:lastModifiedBy>Daria</cp:lastModifiedBy>
  <cp:revision>5</cp:revision>
  <dcterms:created xsi:type="dcterms:W3CDTF">2025-09-28T15:07:47Z</dcterms:created>
  <dcterms:modified xsi:type="dcterms:W3CDTF">2025-09-30T15:49:44Z</dcterms:modified>
</cp:coreProperties>
</file>